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5.png"/><Relationship Id="rId3" Type="http://schemas.openxmlformats.org/officeDocument/2006/relationships/image" Target="../media/image118.png"/><Relationship Id="rId21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8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28" Type="http://schemas.openxmlformats.org/officeDocument/2006/relationships/image" Target="../media/image116.png"/><Relationship Id="rId10" Type="http://schemas.openxmlformats.org/officeDocument/2006/relationships/image" Target="../media/image125.png"/><Relationship Id="rId19" Type="http://schemas.openxmlformats.org/officeDocument/2006/relationships/image" Target="../media/image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Relationship Id="rId27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18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17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2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1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19.png"/><Relationship Id="rId12" Type="http://schemas.openxmlformats.org/officeDocument/2006/relationships/image" Target="../media/image167.png"/><Relationship Id="rId17" Type="http://schemas.openxmlformats.org/officeDocument/2006/relationships/image" Target="../media/image17.png"/><Relationship Id="rId2" Type="http://schemas.openxmlformats.org/officeDocument/2006/relationships/image" Target="../media/image16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66.png"/><Relationship Id="rId5" Type="http://schemas.openxmlformats.org/officeDocument/2006/relationships/image" Target="../media/image117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21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1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71333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923367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75400" y="6990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847167" y="18955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471333" y="2273831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088E8-BE78-9A4C-79BA-17F203F24198}"/>
              </a:ext>
            </a:extLst>
          </p:cNvPr>
          <p:cNvSpPr/>
          <p:nvPr/>
        </p:nvSpPr>
        <p:spPr>
          <a:xfrm>
            <a:off x="6705598" y="2344335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C09DB7-CC66-5CF4-973E-131FCD87716A}"/>
              </a:ext>
            </a:extLst>
          </p:cNvPr>
          <p:cNvSpPr/>
          <p:nvPr/>
        </p:nvSpPr>
        <p:spPr>
          <a:xfrm>
            <a:off x="1113999" y="4325305"/>
            <a:ext cx="1502201" cy="673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16073</TotalTime>
  <Words>672</Words>
  <Application>Microsoft Office PowerPoint</Application>
  <PresentationFormat>Widescreen</PresentationFormat>
  <Paragraphs>109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148</cp:revision>
  <dcterms:created xsi:type="dcterms:W3CDTF">2023-07-26T17:49:20Z</dcterms:created>
  <dcterms:modified xsi:type="dcterms:W3CDTF">2024-11-25T23:16:10Z</dcterms:modified>
</cp:coreProperties>
</file>